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2556"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2020/1/31</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151"/>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23715"/>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（☆）介護保険のみ</a:t>
            </a:r>
          </a:p>
          <a:p>
            <a:r>
              <a:rPr lang="ja-JP" altLang="en-US" sz="1700" b="1" dirty="0">
                <a:solidFill>
                  <a:schemeClr val="tx1"/>
                </a:solidFill>
                <a:latin typeface="游ゴシック" panose="020B0400000000000000" pitchFamily="50" charset="-128"/>
                <a:ea typeface="游ゴシック" panose="020B0400000000000000" pitchFamily="50" charset="-128"/>
              </a:rPr>
              <a:t>福島市（☆）、郡山市、いわき市（☆）、白河市、須賀川市、喜多方市、田村市（☆）、南相馬市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伊達市</a:t>
            </a:r>
            <a:r>
              <a:rPr lang="ja-JP" altLang="en-US" sz="1700" b="1" dirty="0">
                <a:solidFill>
                  <a:schemeClr val="tx1"/>
                </a:solidFill>
                <a:latin typeface="游ゴシック" panose="020B0400000000000000" pitchFamily="50" charset="-128"/>
                <a:ea typeface="游ゴシック" panose="020B0400000000000000" pitchFamily="50" charset="-128"/>
              </a:rPr>
              <a:t>（☆）、本宮市、桑折町、国見町、大玉村、鏡石町、天栄村、下郷町、檜枝岐村、只見町（☆）、磐梯町、会津美里町、西郷村、泉崎村、中島村（</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）、矢吹町、棚倉町、鮫川村、石川町、玉川村</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平田村</a:t>
            </a:r>
            <a:r>
              <a:rPr lang="ja-JP" altLang="en-US" sz="1700" b="1" dirty="0">
                <a:solidFill>
                  <a:schemeClr val="tx1"/>
                </a:solidFill>
                <a:latin typeface="游ゴシック" panose="020B0400000000000000" pitchFamily="50" charset="-128"/>
                <a:ea typeface="游ゴシック" panose="020B0400000000000000" pitchFamily="50" charset="-128"/>
              </a:rPr>
              <a:t>、浅川町、古殿町、三春町、小野町、広野町（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）、楢葉町、富岡町（☆）、川内村、大熊町、双葉町、浪江町、葛尾村、飯舘</a:t>
            </a:r>
            <a:r>
              <a:rPr lang="ja-JP" altLang="en-US" sz="1700" b="1" dirty="0" smtClean="0">
                <a:solidFill>
                  <a:schemeClr val="tx1"/>
                </a:solidFill>
                <a:latin typeface="游ゴシック" panose="020B0400000000000000" pitchFamily="50" charset="-128"/>
                <a:ea typeface="游ゴシック" panose="020B0400000000000000" pitchFamily="50" charset="-128"/>
              </a:rPr>
              <a:t>村</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福島県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r>
              <a:rPr lang="ja-JP" altLang="en-US" sz="1800" b="1" dirty="0" smtClean="0">
                <a:ln w="0"/>
                <a:solidFill>
                  <a:schemeClr val="bg1"/>
                </a:solidFill>
                <a:latin typeface="メイリオ" panose="020B0604030504040204" pitchFamily="50" charset="-128"/>
                <a:ea typeface="メイリオ" panose="020B0604030504040204" pitchFamily="50" charset="-128"/>
              </a:rPr>
              <a:t>）</a:t>
            </a:r>
            <a:endParaRPr lang="ja-JP" altLang="en-US" sz="1800" b="1" dirty="0">
              <a:ln w="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２年１月</a:t>
              </a:r>
              <a:r>
                <a:rPr lang="en-US" altLang="ja-JP" sz="1336" b="1" smtClean="0">
                  <a:latin typeface="游ゴシック" panose="020B0400000000000000" pitchFamily="50" charset="-128"/>
                  <a:ea typeface="游ゴシック" panose="020B0400000000000000" pitchFamily="50" charset="-128"/>
                </a:rPr>
                <a:t>31</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2033</TotalTime>
  <Words>161</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166</cp:revision>
  <cp:lastPrinted>2020-01-22T07:59:50Z</cp:lastPrinted>
  <dcterms:created xsi:type="dcterms:W3CDTF">2016-04-24T05:31:51Z</dcterms:created>
  <dcterms:modified xsi:type="dcterms:W3CDTF">2020-01-31T08:20:19Z</dcterms:modified>
</cp:coreProperties>
</file>